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DA38-433A-4F8C-8DB2-29D57DC8E6B8}" type="datetimeFigureOut">
              <a:rPr lang="pt-BR" smtClean="0"/>
              <a:t>10/11/2015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140D-8F77-4B63-8A1A-B3DE280DC8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4673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DA38-433A-4F8C-8DB2-29D57DC8E6B8}" type="datetimeFigureOut">
              <a:rPr lang="pt-BR" smtClean="0"/>
              <a:t>10/11/2015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140D-8F77-4B63-8A1A-B3DE280DC8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4713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DA38-433A-4F8C-8DB2-29D57DC8E6B8}" type="datetimeFigureOut">
              <a:rPr lang="pt-BR" smtClean="0"/>
              <a:t>10/11/2015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140D-8F77-4B63-8A1A-B3DE280DC8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3915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DA38-433A-4F8C-8DB2-29D57DC8E6B8}" type="datetimeFigureOut">
              <a:rPr lang="pt-BR" smtClean="0"/>
              <a:t>10/11/2015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140D-8F77-4B63-8A1A-B3DE280DC8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19027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DA38-433A-4F8C-8DB2-29D57DC8E6B8}" type="datetimeFigureOut">
              <a:rPr lang="pt-BR" smtClean="0"/>
              <a:t>10/11/2015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140D-8F77-4B63-8A1A-B3DE280DC8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12231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DA38-433A-4F8C-8DB2-29D57DC8E6B8}" type="datetimeFigureOut">
              <a:rPr lang="pt-BR" smtClean="0"/>
              <a:t>10/11/2015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140D-8F77-4B63-8A1A-B3DE280DC8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14816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DA38-433A-4F8C-8DB2-29D57DC8E6B8}" type="datetimeFigureOut">
              <a:rPr lang="pt-BR" smtClean="0"/>
              <a:t>10/11/2015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140D-8F77-4B63-8A1A-B3DE280DC8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7991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DA38-433A-4F8C-8DB2-29D57DC8E6B8}" type="datetimeFigureOut">
              <a:rPr lang="pt-BR" smtClean="0"/>
              <a:t>10/11/2015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140D-8F77-4B63-8A1A-B3DE280DC8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1983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DA38-433A-4F8C-8DB2-29D57DC8E6B8}" type="datetimeFigureOut">
              <a:rPr lang="pt-BR" smtClean="0"/>
              <a:t>10/11/2015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140D-8F77-4B63-8A1A-B3DE280DC8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7035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DA38-433A-4F8C-8DB2-29D57DC8E6B8}" type="datetimeFigureOut">
              <a:rPr lang="pt-BR" smtClean="0"/>
              <a:t>10/11/2015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140D-8F77-4B63-8A1A-B3DE280DC8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14220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DA38-433A-4F8C-8DB2-29D57DC8E6B8}" type="datetimeFigureOut">
              <a:rPr lang="pt-BR" smtClean="0"/>
              <a:t>10/11/2015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140D-8F77-4B63-8A1A-B3DE280DC8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5321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BDA38-433A-4F8C-8DB2-29D57DC8E6B8}" type="datetimeFigureOut">
              <a:rPr lang="pt-BR" smtClean="0"/>
              <a:t>10/11/2015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E140D-8F77-4B63-8A1A-B3DE280DC8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7452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bcdn-sphotos-h-a.akamaihd.net/hphotos-ak-xtp1/v/t1.0-9/11898568_531537860329868_1734829438074918231_n.jpg?oh=c91783b560cd27f93b8c1ee9c884cedb&amp;oe=56990D5C&amp;__gda__=1451704682_16dbc5f9e735c971df1c4cf73a1b761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80728"/>
            <a:ext cx="7553455" cy="420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899592" y="1887215"/>
            <a:ext cx="4985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ays" pitchFamily="2" charset="0"/>
              </a:rPr>
              <a:t>Plano de Mídias Sociais para</a:t>
            </a:r>
            <a:endParaRPr lang="pt-BR" sz="2400" dirty="0">
              <a:solidFill>
                <a:schemeClr val="tx1">
                  <a:lumMod val="75000"/>
                  <a:lumOff val="25000"/>
                </a:schemeClr>
              </a:solidFill>
              <a:latin typeface="Days" pitchFamily="2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712" y="6104378"/>
            <a:ext cx="1865784" cy="70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624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32770" y="3730387"/>
            <a:ext cx="88663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ays" pitchFamily="2" charset="0"/>
              </a:rPr>
              <a:t>Contato para Mídia: Verônica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pt-BR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Envio semanal de fotos, vídeos e depoimentos;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pt-BR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Canal: E-mail e </a:t>
            </a:r>
            <a:r>
              <a:rPr lang="pt-BR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Whatsapp</a:t>
            </a:r>
            <a:endParaRPr lang="pt-BR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179512" y="836712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ays" pitchFamily="2" charset="0"/>
              </a:rPr>
              <a:t>Criação da Página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pt-BR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Informações sobre a empresa e Fotos de capa e perfil.</a:t>
            </a:r>
          </a:p>
        </p:txBody>
      </p:sp>
      <p:sp>
        <p:nvSpPr>
          <p:cNvPr id="8" name="Retângulo 7"/>
          <p:cNvSpPr/>
          <p:nvPr/>
        </p:nvSpPr>
        <p:spPr>
          <a:xfrm>
            <a:off x="251520" y="2218219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ays" pitchFamily="2" charset="0"/>
              </a:rPr>
              <a:t>Sugestão de </a:t>
            </a:r>
            <a:r>
              <a:rPr lang="pt-BR" sz="2800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Days" pitchFamily="2" charset="0"/>
              </a:rPr>
              <a:t>Facebook</a:t>
            </a:r>
            <a:r>
              <a:rPr lang="pt-BR" sz="28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ays" pitchFamily="2" charset="0"/>
              </a:rPr>
              <a:t> </a:t>
            </a:r>
            <a:r>
              <a:rPr lang="pt-BR" sz="2800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Days" pitchFamily="2" charset="0"/>
              </a:rPr>
              <a:t>Ads</a:t>
            </a:r>
            <a:endParaRPr lang="pt-BR" sz="2800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Days" pitchFamily="2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pt-BR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R$ 200,00</a:t>
            </a:r>
          </a:p>
        </p:txBody>
      </p:sp>
      <p:pic>
        <p:nvPicPr>
          <p:cNvPr id="9" name="Picture 2" descr="http://abbv.net.br/wp-content/plugins/trackable-social-share-icons/buttons/f2/facebook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7288" y="0"/>
            <a:ext cx="836712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007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70137" y="404664"/>
            <a:ext cx="32303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ays" pitchFamily="2" charset="0"/>
              </a:rPr>
              <a:t>Programação</a:t>
            </a:r>
          </a:p>
          <a:p>
            <a:endParaRPr lang="pt-BR" sz="2800" spc="300" dirty="0">
              <a:solidFill>
                <a:schemeClr val="tx1">
                  <a:lumMod val="75000"/>
                  <a:lumOff val="25000"/>
                </a:schemeClr>
              </a:solidFill>
              <a:latin typeface="Days" pitchFamily="2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pt-BR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5 artes/semana</a:t>
            </a:r>
            <a:endParaRPr lang="pt-BR" sz="16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79512" y="2060848"/>
            <a:ext cx="8914620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ays" pitchFamily="2" charset="0"/>
              </a:rPr>
              <a:t>Opções de Conteúdos</a:t>
            </a:r>
          </a:p>
          <a:p>
            <a:endParaRPr lang="pt-BR" sz="2800" spc="300" dirty="0">
              <a:solidFill>
                <a:schemeClr val="tx1">
                  <a:lumMod val="75000"/>
                  <a:lumOff val="25000"/>
                </a:schemeClr>
              </a:solidFill>
              <a:latin typeface="Days" pitchFamily="2" charset="0"/>
            </a:endParaRPr>
          </a:p>
          <a:p>
            <a:pPr marL="514350" indent="-514350">
              <a:buAutoNum type="arabicPeriod"/>
            </a:pPr>
            <a:r>
              <a:rPr lang="pt-BR" sz="16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Pontos de Mídia </a:t>
            </a:r>
            <a:r>
              <a:rPr lang="pt-BR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(Fotos, curiosidades, </a:t>
            </a:r>
            <a:r>
              <a:rPr lang="pt-BR" sz="1600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etc</a:t>
            </a:r>
            <a:r>
              <a:rPr lang="pt-BR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)</a:t>
            </a:r>
          </a:p>
          <a:p>
            <a:pPr marL="514350" indent="-514350">
              <a:buAutoNum type="arabicPeriod"/>
            </a:pPr>
            <a:endParaRPr lang="pt-BR" sz="16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itchFamily="34" charset="0"/>
            </a:endParaRPr>
          </a:p>
          <a:p>
            <a:pPr marL="514350" indent="-514350">
              <a:buAutoNum type="arabicPeriod"/>
            </a:pPr>
            <a:r>
              <a:rPr lang="pt-BR" sz="16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Clientes</a:t>
            </a:r>
            <a:r>
              <a:rPr lang="pt-BR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 (Vídeos exibidos, Parcerias Fechadas, </a:t>
            </a:r>
          </a:p>
          <a:p>
            <a:r>
              <a:rPr lang="pt-BR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 </a:t>
            </a:r>
            <a:r>
              <a:rPr lang="pt-BR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    Cases de Sucesso)</a:t>
            </a:r>
            <a:br>
              <a:rPr lang="pt-BR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</a:br>
            <a:endParaRPr lang="pt-BR" sz="1600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itchFamily="34" charset="0"/>
            </a:endParaRPr>
          </a:p>
          <a:p>
            <a:r>
              <a:rPr lang="pt-BR" sz="16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3. Marketing de Conteúdo </a:t>
            </a:r>
            <a:r>
              <a:rPr lang="pt-BR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(Dicas e Curiosidades sobre</a:t>
            </a:r>
          </a:p>
          <a:p>
            <a:r>
              <a:rPr lang="pt-BR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    publicidade, marketing, negócios em geral)</a:t>
            </a:r>
          </a:p>
          <a:p>
            <a:endParaRPr lang="pt-BR" sz="16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itchFamily="34" charset="0"/>
            </a:endParaRPr>
          </a:p>
          <a:p>
            <a:r>
              <a:rPr lang="pt-BR" sz="16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4. Frases de Efeito </a:t>
            </a:r>
            <a:r>
              <a:rPr lang="pt-BR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(Sobre </a:t>
            </a:r>
            <a:r>
              <a:rPr lang="pt-BR" sz="1600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Marketing,Publicidade,Negócios</a:t>
            </a:r>
            <a:r>
              <a:rPr lang="pt-BR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, </a:t>
            </a:r>
            <a:r>
              <a:rPr lang="pt-BR" sz="1600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etc</a:t>
            </a:r>
            <a:r>
              <a:rPr lang="pt-BR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)</a:t>
            </a:r>
          </a:p>
          <a:p>
            <a:endParaRPr lang="pt-BR" sz="16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itchFamily="34" charset="0"/>
            </a:endParaRPr>
          </a:p>
          <a:p>
            <a:r>
              <a:rPr lang="pt-BR" sz="16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5. </a:t>
            </a:r>
            <a:r>
              <a:rPr lang="pt-BR" sz="1600" b="1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Making</a:t>
            </a:r>
            <a:r>
              <a:rPr lang="pt-BR" sz="16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 Off da </a:t>
            </a:r>
            <a:r>
              <a:rPr lang="pt-BR" sz="1600" b="1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MediaDoor</a:t>
            </a:r>
            <a:r>
              <a:rPr lang="pt-BR" sz="16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 </a:t>
            </a:r>
            <a:r>
              <a:rPr lang="pt-BR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(Projetos, Funcionários, </a:t>
            </a:r>
          </a:p>
          <a:p>
            <a:r>
              <a:rPr lang="pt-BR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Empresa, </a:t>
            </a:r>
            <a:r>
              <a:rPr lang="pt-BR" sz="1600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etc</a:t>
            </a:r>
            <a:r>
              <a:rPr lang="pt-BR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)</a:t>
            </a:r>
          </a:p>
          <a:p>
            <a:endParaRPr lang="pt-BR" sz="16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itchFamily="34" charset="0"/>
            </a:endParaRPr>
          </a:p>
          <a:p>
            <a:r>
              <a:rPr lang="pt-BR" sz="16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6. TV Corporativa</a:t>
            </a:r>
            <a:endParaRPr lang="pt-BR" sz="1600" b="1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 pitchFamily="34" charset="0"/>
            </a:endParaRPr>
          </a:p>
          <a:p>
            <a:endParaRPr lang="pt-BR" sz="2800" spc="300" dirty="0">
              <a:solidFill>
                <a:schemeClr val="tx1">
                  <a:lumMod val="75000"/>
                  <a:lumOff val="25000"/>
                </a:schemeClr>
              </a:solidFill>
              <a:latin typeface="Days" pitchFamily="2" charset="0"/>
            </a:endParaRPr>
          </a:p>
          <a:p>
            <a:pPr marL="457200" indent="-457200">
              <a:buFont typeface="Arial" pitchFamily="34" charset="0"/>
              <a:buChar char="•"/>
            </a:pPr>
            <a:endParaRPr lang="pt-BR" sz="2800" spc="300" dirty="0">
              <a:solidFill>
                <a:schemeClr val="tx1">
                  <a:lumMod val="75000"/>
                  <a:lumOff val="25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2050" name="Picture 2" descr="http://abbv.net.br/wp-content/plugins/trackable-social-share-icons/buttons/f2/facebook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280" y="0"/>
            <a:ext cx="908720" cy="90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2941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74</Words>
  <Application>Microsoft Office PowerPoint</Application>
  <PresentationFormat>Apresentação na tela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4" baseType="lpstr">
      <vt:lpstr>Tema do Office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Equipe Lipocenter</dc:creator>
  <cp:lastModifiedBy>Equipe Lipocenter</cp:lastModifiedBy>
  <cp:revision>6</cp:revision>
  <dcterms:created xsi:type="dcterms:W3CDTF">2015-10-13T20:15:32Z</dcterms:created>
  <dcterms:modified xsi:type="dcterms:W3CDTF">2015-11-10T19:08:18Z</dcterms:modified>
</cp:coreProperties>
</file>